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3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2B-D164-4FB0-AB84-03061A9E7AE3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584B-8F29-4BD4-8A75-97C4A3BEFD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2B-D164-4FB0-AB84-03061A9E7AE3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584B-8F29-4BD4-8A75-97C4A3BEFD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2B-D164-4FB0-AB84-03061A9E7AE3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584B-8F29-4BD4-8A75-97C4A3BEFD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2B-D164-4FB0-AB84-03061A9E7AE3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584B-8F29-4BD4-8A75-97C4A3BEFD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2B-D164-4FB0-AB84-03061A9E7AE3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584B-8F29-4BD4-8A75-97C4A3BEFD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2B-D164-4FB0-AB84-03061A9E7AE3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584B-8F29-4BD4-8A75-97C4A3BEFD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2B-D164-4FB0-AB84-03061A9E7AE3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584B-8F29-4BD4-8A75-97C4A3BEFD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2B-D164-4FB0-AB84-03061A9E7AE3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584B-8F29-4BD4-8A75-97C4A3BEFD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2B-D164-4FB0-AB84-03061A9E7AE3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584B-8F29-4BD4-8A75-97C4A3BEFD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2B-D164-4FB0-AB84-03061A9E7AE3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584B-8F29-4BD4-8A75-97C4A3BEFD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2B-D164-4FB0-AB84-03061A9E7AE3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584B-8F29-4BD4-8A75-97C4A3BEFD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142B-D164-4FB0-AB84-03061A9E7AE3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584B-8F29-4BD4-8A75-97C4A3BEFD2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albero, esterni, erba, vecchio&#10;&#10;Descrizione generat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29" t="553" r="15279" b="1"/>
          <a:stretch>
            <a:fillRect/>
          </a:stretch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 fontScale="90000"/>
          </a:bodyPr>
          <a:lstStyle/>
          <a:p>
            <a:pPr algn="l"/>
            <a:r>
              <a:rPr lang="it-IT" sz="4800" dirty="0"/>
              <a:t>Poesia di rielaborazione sulla testimonianza di Franco Leoni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it-IT" sz="2000" dirty="0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magine 7" descr="Immagine che contiene testo&#10;&#10;Descrizione generat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4" r="24789" b="-1"/>
          <a:stretch>
            <a:fillRect/>
          </a:stretch>
        </p:blipFill>
        <p:spPr>
          <a:xfrm>
            <a:off x="739959" y="1095407"/>
            <a:ext cx="4754947" cy="4754947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ln w="28575">
            <a:noFill/>
          </a:ln>
        </p:spPr>
      </p:pic>
      <p:grpSp>
        <p:nvGrpSpPr>
          <p:cNvPr id="45" name="Group 21"/>
          <p:cNvGrpSpPr>
            <a:grpSpLocks noGrp="1" noUngrp="1" noRot="1" noChangeAspect="1" noMove="1" noResize="1"/>
          </p:cNvGrpSpPr>
          <p:nvPr/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23" name="Freeform: Shape 22"/>
            <p:cNvSpPr/>
            <p:nvPr/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4" name="Freeform: Shape 23"/>
            <p:cNvSpPr/>
            <p:nvPr/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5" name="CasellaDiTesto 14"/>
          <p:cNvSpPr txBox="1"/>
          <p:nvPr/>
        </p:nvSpPr>
        <p:spPr>
          <a:xfrm>
            <a:off x="5805997" y="655672"/>
            <a:ext cx="567710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Avere la felicità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e la libertà 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era per me normalità,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ma quando ho sentito questo racconto commovente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non ero più sicuro di niente: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Un neonato morto ancor prima di esser nato,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un bambino sfortunato e disperato,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una madre urlante di dolore, 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ma con sempre una sfumatura d’amore. 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Un padre distrutto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per aver perso tutto,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un pianto desolato,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non per un ragazzo che si è scottato, 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solidFill>
                  <a:schemeClr val="bg1"/>
                </a:solidFill>
                <a:effectLst/>
              </a:rPr>
              <a:t>ma per un pasto sprecato e rovinato</a:t>
            </a:r>
            <a:r>
              <a:rPr lang="en-US" sz="2400" dirty="0">
                <a:solidFill>
                  <a:schemeClr val="bg1"/>
                </a:solidFill>
                <a:effectLst/>
              </a:rPr>
              <a:t>.</a:t>
            </a:r>
          </a:p>
        </p:txBody>
      </p:sp>
      <p:grpSp>
        <p:nvGrpSpPr>
          <p:cNvPr id="26" name="Graphic 185"/>
          <p:cNvGrpSpPr>
            <a:grpSpLocks noGrp="1" noUngrp="1" noRot="1" noChangeAspect="1" noMove="1" noResize="1"/>
          </p:cNvGrpSpPr>
          <p:nvPr/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7" name="Freeform: Shape 26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2" descr="Immagine che contiene erba, esterni&#10;&#10;Descrizione generat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08"/>
          <a:stretch>
            <a:fillRect/>
          </a:stretch>
        </p:blipFill>
        <p:spPr>
          <a:xfrm>
            <a:off x="3514899" y="10"/>
            <a:ext cx="8669532" cy="6857990"/>
          </a:xfrm>
          <a:prstGeom prst="rect">
            <a:avLst/>
          </a:prstGeom>
        </p:spPr>
      </p:pic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6869" y="2558256"/>
            <a:ext cx="6180171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effectLst/>
              </a:rPr>
              <a:t>Sentendo questi avvenimenti così terribili,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effectLst/>
              </a:rPr>
              <a:t>voglio incitare tutti a essere invincibili,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effectLst/>
              </a:rPr>
              <a:t>a mantenere a lungo questo momento di serenità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effectLst/>
              </a:rPr>
              <a:t>e poter vivere tutti in tranquillità,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effectLst/>
              </a:rPr>
              <a:t>per poter diffondere fra le persone prosperità </a:t>
            </a:r>
          </a:p>
          <a:p>
            <a:pPr>
              <a:lnSpc>
                <a:spcPct val="90000"/>
              </a:lnSpc>
            </a:pPr>
            <a:r>
              <a:rPr lang="it-IT" sz="2000" dirty="0">
                <a:effectLst/>
              </a:rPr>
              <a:t>che non accadano altre atroci crudeltà</a:t>
            </a:r>
            <a:endParaRPr lang="it-IT" sz="20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/>
          <p:cNvSpPr txBox="1"/>
          <p:nvPr/>
        </p:nvSpPr>
        <p:spPr>
          <a:xfrm>
            <a:off x="63519" y="365734"/>
            <a:ext cx="6174577" cy="6209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bg1">
                    <a:alpha val="80000"/>
                  </a:schemeClr>
                </a:solidFill>
                <a:effectLst/>
              </a:rPr>
              <a:t>La guerra distrugge popolazioni e persone,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bg1">
                    <a:alpha val="80000"/>
                  </a:schemeClr>
                </a:solidFill>
                <a:effectLst/>
              </a:rPr>
              <a:t>cancellando ogni tipo di emozione,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bg1">
                    <a:alpha val="80000"/>
                  </a:schemeClr>
                </a:solidFill>
                <a:effectLst/>
              </a:rPr>
              <a:t>muoiono conoscenti, amici e parenti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bg1">
                    <a:alpha val="80000"/>
                  </a:schemeClr>
                </a:solidFill>
                <a:effectLst/>
              </a:rPr>
              <a:t>a causa di torture, attacchi e bombardamenti,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bg1">
                    <a:alpha val="80000"/>
                  </a:schemeClr>
                </a:solidFill>
                <a:effectLst/>
              </a:rPr>
              <a:t>muoiono perfino donne, bambini e anziani,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bg1">
                    <a:alpha val="80000"/>
                  </a:schemeClr>
                </a:solidFill>
                <a:effectLst/>
              </a:rPr>
              <a:t>vittime innocenti di tutti i mali.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bg1">
                    <a:alpha val="80000"/>
                  </a:schemeClr>
                </a:solidFill>
                <a:effectLst/>
              </a:rPr>
              <a:t>Nella guerra non c’è nessun vincitore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bg1">
                    <a:alpha val="80000"/>
                  </a:schemeClr>
                </a:solidFill>
                <a:effectLst/>
              </a:rPr>
              <a:t>ma c’è solamente disperazione e dolore.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bg1">
                    <a:alpha val="80000"/>
                  </a:schemeClr>
                </a:solidFill>
                <a:effectLst/>
              </a:rPr>
              <a:t>Per questo motivo la guerra deve essere abolita,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bg1">
                    <a:alpha val="80000"/>
                  </a:schemeClr>
                </a:solidFill>
                <a:effectLst/>
              </a:rPr>
              <a:t>così tutti quanti potremmo goderci la vita,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bg1">
                    <a:alpha val="80000"/>
                  </a:schemeClr>
                </a:solidFill>
                <a:effectLst/>
              </a:rPr>
              <a:t>nessun diritto verrebbe negato 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bg1">
                    <a:alpha val="80000"/>
                  </a:schemeClr>
                </a:solidFill>
                <a:effectLst/>
              </a:rPr>
              <a:t>e ognuno di noi potrà essere amato.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it-IT" sz="2400" dirty="0">
              <a:solidFill>
                <a:schemeClr val="bg1">
                  <a:alpha val="80000"/>
                </a:schemeClr>
              </a:solidFill>
              <a:effectLst/>
            </a:endParaRPr>
          </a:p>
        </p:txBody>
      </p:sp>
      <p:pic>
        <p:nvPicPr>
          <p:cNvPr id="5" name="Immagine 4" descr="Immagine che contiene testo&#10;&#10;Descrizione generat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8" r="16013"/>
          <a:stretch>
            <a:fillRect/>
          </a:stretch>
        </p:blipFill>
        <p:spPr>
          <a:xfrm>
            <a:off x="5861050" y="11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12" name="Group 11"/>
          <p:cNvGrpSpPr>
            <a:grpSpLocks noGrp="1" noUngrp="1" noRot="1" noChangeAspect="1" noMove="1" noResize="1"/>
          </p:cNvGrpSpPr>
          <p:nvPr/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13" name="Freeform: Shape 12"/>
            <p:cNvSpPr/>
            <p:nvPr/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/>
            <p:cNvSpPr/>
            <p:nvPr/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1180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Poesia di rielaborazione sulla testimonianza di Franco Leoni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Poesia di rielaborazione sulla testimonianza di Franco Leoni</dc:title>
  <dc:creator>Alberto Lanconelli</dc:creator>
  <cp:lastModifiedBy>Utente sconosciuto</cp:lastModifiedBy>
  <cp:revision>8</cp:revision>
  <dcterms:created xsi:type="dcterms:W3CDTF">2021-03-30T14:25:00Z</dcterms:created>
  <dcterms:modified xsi:type="dcterms:W3CDTF">2021-04-23T10:22:28Z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1033-11.2.0.10101</vt:lpwstr>
  </property>
</Properties>
</file>